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58" r:id="rId4"/>
    <p:sldId id="259" r:id="rId5"/>
    <p:sldId id="262" r:id="rId6"/>
    <p:sldId id="263" r:id="rId7"/>
    <p:sldId id="266" r:id="rId8"/>
    <p:sldId id="265" r:id="rId9"/>
    <p:sldId id="267" r:id="rId10"/>
    <p:sldId id="268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9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9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microsoft.com/office/2007/relationships/hdphoto" Target="../media/hdphoto13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지시조</a:t>
            </a:r>
            <a:r>
              <a:rPr lang="ko-KR" altLang="en-US" b="1" dirty="0"/>
              <a:t>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행동조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목적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3EAEECE-6BFB-34C8-BB0B-190F72EACD93}"/>
              </a:ext>
            </a:extLst>
          </p:cNvPr>
          <p:cNvSpPr/>
          <p:nvPr/>
        </p:nvSpPr>
        <p:spPr>
          <a:xfrm>
            <a:off x="918074" y="1620670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를 이용한 </a:t>
            </a:r>
            <a:r>
              <a:rPr lang="en-US" altLang="ko-KR" sz="2500" dirty="0"/>
              <a:t>1</a:t>
            </a:r>
            <a:r>
              <a:rPr lang="ko-KR" altLang="en-US" sz="2500" dirty="0"/>
              <a:t>인칭</a:t>
            </a:r>
            <a:r>
              <a:rPr lang="en-US" altLang="ko-KR" sz="2500" dirty="0"/>
              <a:t> 3D</a:t>
            </a:r>
            <a:r>
              <a:rPr lang="ko-KR" altLang="en-US" sz="2500" dirty="0"/>
              <a:t>게임 개발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0D4C4F-4668-DDCC-9D6A-02A0D426FB1E}"/>
              </a:ext>
            </a:extLst>
          </p:cNvPr>
          <p:cNvSpPr/>
          <p:nvPr/>
        </p:nvSpPr>
        <p:spPr>
          <a:xfrm>
            <a:off x="4287671" y="1620671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소통을 중요시하는 퍼즐게임 개발</a:t>
            </a:r>
            <a:endParaRPr lang="en-US" altLang="ko-KR" sz="25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F32508-395E-DBAD-8E8B-989A544A10F4}"/>
              </a:ext>
            </a:extLst>
          </p:cNvPr>
          <p:cNvSpPr/>
          <p:nvPr/>
        </p:nvSpPr>
        <p:spPr>
          <a:xfrm>
            <a:off x="7657268" y="1620671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TCP/IP</a:t>
            </a:r>
            <a:r>
              <a:rPr lang="ko-KR" altLang="en-US" sz="2500" dirty="0"/>
              <a:t>를 이용한 소켓 프로그래밍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99261"/>
              </p:ext>
            </p:extLst>
          </p:nvPr>
        </p:nvGraphicFramePr>
        <p:xfrm>
          <a:off x="594709" y="1945640"/>
          <a:ext cx="10865772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2084404">
                  <a:extLst>
                    <a:ext uri="{9D8B030D-6E8A-4147-A177-3AD203B41FA5}">
                      <a16:colId xmlns:a16="http://schemas.microsoft.com/office/drawing/2014/main" val="415665156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7077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842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9005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r>
              <a:rPr lang="en-US" altLang="ko-KR" sz="2500" dirty="0"/>
              <a:t> </a:t>
            </a:r>
            <a:r>
              <a:rPr lang="ko-KR" altLang="en-US" sz="2500" dirty="0"/>
              <a:t>및 방법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연구 목적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ko-KR" altLang="en-US" sz="2500" dirty="0"/>
              <a:t> 개인별 준비 현황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6.  </a:t>
            </a: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AutoNum type="arabicPeriod" startAt="6"/>
            </a:pPr>
            <a:endParaRPr lang="en-US" altLang="ko-KR" sz="2500" dirty="0"/>
          </a:p>
          <a:p>
            <a:pPr marL="342900" indent="-342900">
              <a:buAutoNum type="arabicPeriod" startAt="6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r>
              <a:rPr lang="ko-KR" altLang="en-US" sz="2500" dirty="0"/>
              <a:t>역할 분담 및 일정</a:t>
            </a:r>
            <a:endParaRPr lang="en-US" altLang="ko-KR" sz="2500" dirty="0"/>
          </a:p>
          <a:p>
            <a:pPr marL="457200" indent="-457200">
              <a:buAutoNum type="arabicPeriod" startAt="7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r>
              <a:rPr lang="ko-KR" altLang="en-US" sz="2500" dirty="0"/>
              <a:t>중간평가 목표</a:t>
            </a:r>
            <a:endParaRPr lang="en-US" altLang="ko-KR" sz="2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1258557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협동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퍼즐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탈출</a:t>
            </a:r>
            <a:endParaRPr lang="en-US" altLang="ko-KR" sz="25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649D10-6C06-F03F-1819-0D736A57BBCB}"/>
              </a:ext>
            </a:extLst>
          </p:cNvPr>
          <p:cNvSpPr/>
          <p:nvPr/>
        </p:nvSpPr>
        <p:spPr>
          <a:xfrm>
            <a:off x="3581401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/>
              <a:t>5</a:t>
            </a:r>
            <a:r>
              <a:rPr lang="ko-KR" altLang="en-US" sz="2200" dirty="0"/>
              <a:t>개의 연구실을 열고</a:t>
            </a:r>
            <a:endParaRPr lang="en-US" altLang="ko-KR" sz="2200" dirty="0"/>
          </a:p>
          <a:p>
            <a:pPr algn="ctr"/>
            <a:endParaRPr lang="en-US" altLang="ko-KR" sz="2200" dirty="0"/>
          </a:p>
          <a:p>
            <a:pPr algn="ctr"/>
            <a:r>
              <a:rPr lang="ko-KR" altLang="en-US" sz="2200" dirty="0"/>
              <a:t> 최종 금고를 열자</a:t>
            </a:r>
            <a:endParaRPr lang="en-US" altLang="ko-KR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65F2B9-1C8C-962F-EBBD-C77B86A43E58}"/>
              </a:ext>
            </a:extLst>
          </p:cNvPr>
          <p:cNvSpPr/>
          <p:nvPr/>
        </p:nvSpPr>
        <p:spPr>
          <a:xfrm>
            <a:off x="5904245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/>
              <a:t>지시조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en-US" altLang="ko-KR" sz="2500" dirty="0"/>
              <a:t>CCTV </a:t>
            </a:r>
            <a:r>
              <a:rPr lang="ko-KR" altLang="en-US" sz="2500" dirty="0"/>
              <a:t>설치</a:t>
            </a:r>
            <a:endParaRPr lang="en-US" altLang="ko-KR" sz="2500" dirty="0"/>
          </a:p>
          <a:p>
            <a:pPr algn="ctr"/>
            <a:r>
              <a:rPr lang="en-US" altLang="ko-KR" sz="2500" dirty="0"/>
              <a:t>RC</a:t>
            </a:r>
            <a:r>
              <a:rPr lang="ko-KR" altLang="en-US" sz="2500" dirty="0"/>
              <a:t>카 조종</a:t>
            </a:r>
            <a:endParaRPr lang="en-US" altLang="ko-KR" sz="25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EAFF51-23AE-B8A8-FB12-E617626CFC2F}"/>
              </a:ext>
            </a:extLst>
          </p:cNvPr>
          <p:cNvSpPr/>
          <p:nvPr/>
        </p:nvSpPr>
        <p:spPr>
          <a:xfrm>
            <a:off x="8180195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/>
              <a:t>행동조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 err="1"/>
              <a:t>도어락</a:t>
            </a:r>
            <a:r>
              <a:rPr lang="ko-KR" altLang="en-US" sz="2500" dirty="0"/>
              <a:t> 해체</a:t>
            </a:r>
            <a:endParaRPr lang="en-US" altLang="ko-KR" sz="2500" dirty="0"/>
          </a:p>
          <a:p>
            <a:pPr algn="ctr"/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지시조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89007" y="1748626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행동조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674B30-FD08-9EF9-433D-3392CE09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43" y="1101484"/>
            <a:ext cx="3890962" cy="532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그래픽, 디자인, 패턴, 원이(가) 표시된 사진&#10;&#10;자동 생성된 설명">
            <a:extLst>
              <a:ext uri="{FF2B5EF4-FFF2-40B4-BE49-F238E27FC236}">
                <a16:creationId xmlns:a16="http://schemas.microsoft.com/office/drawing/2014/main" id="{C11FC7F1-FF07-56EA-1EEB-3C88F724B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5460" r="93966">
                        <a14:foregroundMark x1="5460" y1="63218" x2="13793" y2="59483"/>
                        <a14:foregroundMark x1="20115" y1="36207" x2="22414" y2="43391"/>
                        <a14:foregroundMark x1="53736" y1="37644" x2="50862" y2="39368"/>
                        <a14:foregroundMark x1="53161" y1="52586" x2="49138" y2="53448"/>
                        <a14:foregroundMark x1="75000" y1="38218" x2="79023" y2="43966"/>
                        <a14:foregroundMark x1="77874" y1="58908" x2="80460" y2="59770"/>
                        <a14:foregroundMark x1="93966" y1="62931" x2="90517" y2="61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97" y="1704975"/>
            <a:ext cx="3889616" cy="38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CB55CF-AA0E-1E6F-9C0A-12143A04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8" y="1240540"/>
            <a:ext cx="2749721" cy="136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777F7C-0E11-DFEF-85E2-6D038D1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8" y="2603227"/>
            <a:ext cx="2749721" cy="155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40896C-5DFA-45B3-F104-321A5B09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9" y="4175274"/>
            <a:ext cx="2749720" cy="15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D66AFFB-70CC-7CBC-C1F2-165D3932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79" y="1818752"/>
            <a:ext cx="2749720" cy="15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5529D2-ED73-1B65-7159-12EC1CCA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79" y="3382573"/>
            <a:ext cx="2749720" cy="15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6472894" y="82794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6472894" y="18787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6472894" y="2929542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6472893" y="3980339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8872690" y="4519873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8984685" y="2404143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6472893" y="5031136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207" y="1704248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7458884" y="2755045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7449205" y="3805842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7459038" y="485360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8425518" y="3280443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8624237" y="1067381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지시조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행동조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519</Words>
  <Application>Microsoft Office PowerPoint</Application>
  <PresentationFormat>와이드스크린</PresentationFormat>
  <Paragraphs>208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gg sans</vt:lpstr>
      <vt:lpstr>돋움</vt:lpstr>
      <vt:lpstr>맑은 고딕 Semilight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45</cp:revision>
  <dcterms:created xsi:type="dcterms:W3CDTF">2023-12-08T02:51:31Z</dcterms:created>
  <dcterms:modified xsi:type="dcterms:W3CDTF">2023-12-10T13:30:41Z</dcterms:modified>
</cp:coreProperties>
</file>